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0" r:id="rId1"/>
  </p:sldMasterIdLst>
  <p:notesMasterIdLst>
    <p:notesMasterId r:id="rId9"/>
  </p:notesMasterIdLst>
  <p:handoutMasterIdLst>
    <p:handoutMasterId r:id="rId10"/>
  </p:handoutMasterIdLst>
  <p:sldIdLst>
    <p:sldId id="256" r:id="rId2"/>
    <p:sldId id="382" r:id="rId3"/>
    <p:sldId id="383" r:id="rId4"/>
    <p:sldId id="386" r:id="rId5"/>
    <p:sldId id="385" r:id="rId6"/>
    <p:sldId id="387" r:id="rId7"/>
    <p:sldId id="384" r:id="rId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87223"/>
    <a:srgbClr val="F9E761"/>
    <a:srgbClr val="FDB9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5" autoAdjust="0"/>
    <p:restoredTop sz="92718" autoAdjust="0"/>
  </p:normalViewPr>
  <p:slideViewPr>
    <p:cSldViewPr>
      <p:cViewPr varScale="1">
        <p:scale>
          <a:sx n="75" d="100"/>
          <a:sy n="75" d="100"/>
        </p:scale>
        <p:origin x="1501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r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13D105C-E585-4C63-B70C-5F5DB146EA79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8152" tIns="49076" rIns="98152" bIns="49076" rtlCol="0" anchor="b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8152" tIns="49076" rIns="98152" bIns="490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16FBA413-6893-4FE7-8989-A77E49E7C0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2F419F4-0917-40C0-A5A6-7AB2BE0ACFED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152" tIns="49076" rIns="98152" bIns="49076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2513"/>
            <a:ext cx="5680075" cy="4603750"/>
          </a:xfrm>
          <a:prstGeom prst="rect">
            <a:avLst/>
          </a:prstGeom>
        </p:spPr>
        <p:txBody>
          <a:bodyPr vert="horz" lIns="98152" tIns="49076" rIns="98152" bIns="490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8152" tIns="49076" rIns="98152" bIns="49076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8152" tIns="49076" rIns="98152" bIns="490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A6FC78EF-6BCA-43B3-8233-2000DEA10B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D1DD0BD-EB89-46BB-9D4C-44D84F061ABA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1200623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6480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7525"/>
            <a:ext cx="9144000" cy="634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73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577850" y="666750"/>
            <a:ext cx="8031163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ZA" sz="48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</a:t>
            </a:r>
            <a:r>
              <a:rPr lang="en-ZA" sz="40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NAEROBIC</a:t>
            </a:r>
            <a:r>
              <a:rPr lang="en-ZA" sz="48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B</a:t>
            </a:r>
            <a:r>
              <a:rPr lang="en-ZA" sz="40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AFFLED</a:t>
            </a:r>
            <a:r>
              <a:rPr lang="en-ZA" sz="48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R</a:t>
            </a:r>
            <a:r>
              <a:rPr lang="en-ZA" sz="40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EACTOR</a:t>
            </a:r>
          </a:p>
          <a:p>
            <a:pPr algn="ctr">
              <a:defRPr/>
            </a:pPr>
            <a:r>
              <a:rPr lang="en-ZA" sz="3600" kern="0" dirty="0">
                <a:solidFill>
                  <a:schemeClr val="accent1"/>
                </a:solidFill>
                <a:latin typeface="GillSans" panose="020B0602020204020204" pitchFamily="34" charset="0"/>
              </a:rPr>
              <a:t>T</a:t>
            </a:r>
            <a:r>
              <a:rPr lang="en-ZA" kern="0" dirty="0">
                <a:solidFill>
                  <a:schemeClr val="accent1"/>
                </a:solidFill>
                <a:latin typeface="GillSans" panose="020B0602020204020204" pitchFamily="34" charset="0"/>
              </a:rPr>
              <a:t>ECHNICAL </a:t>
            </a:r>
            <a:r>
              <a:rPr lang="en-ZA" sz="3600" kern="0" dirty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kern="0" dirty="0">
                <a:solidFill>
                  <a:schemeClr val="accent1"/>
                </a:solidFill>
                <a:latin typeface="GillSans" panose="020B0602020204020204" pitchFamily="34" charset="0"/>
              </a:rPr>
              <a:t>PECIFICATION AND </a:t>
            </a:r>
            <a:r>
              <a:rPr lang="en-ZA" sz="3600" kern="0" dirty="0">
                <a:solidFill>
                  <a:schemeClr val="accent1"/>
                </a:solidFill>
                <a:latin typeface="GillSans" panose="020B0602020204020204" pitchFamily="34" charset="0"/>
              </a:rPr>
              <a:t>R</a:t>
            </a:r>
            <a:r>
              <a:rPr lang="en-ZA" kern="0" dirty="0">
                <a:solidFill>
                  <a:schemeClr val="accent1"/>
                </a:solidFill>
                <a:latin typeface="GillSans" panose="020B0602020204020204" pitchFamily="34" charset="0"/>
              </a:rPr>
              <a:t>EQUIREMENTS</a:t>
            </a:r>
          </a:p>
        </p:txBody>
      </p:sp>
      <p:pic>
        <p:nvPicPr>
          <p:cNvPr id="6147" name="Picture 9" descr="http://www.flavourtiles.com/images/technical-bann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2743200"/>
            <a:ext cx="923925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0" y="2743200"/>
            <a:ext cx="5283200" cy="297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144000" cy="568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176213"/>
            <a:ext cx="9126537" cy="568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304800"/>
            <a:ext cx="9129712" cy="565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76200" y="-381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MPORTANCE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OF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L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EVELS</a:t>
            </a:r>
            <a:endParaRPr lang="en-ZA" altLang="en-US" sz="24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11267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7863"/>
            <a:ext cx="8915400" cy="564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76200" y="2857500"/>
            <a:ext cx="8839200" cy="3810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6200" y="2971800"/>
            <a:ext cx="8839200" cy="12700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6200" y="3098800"/>
            <a:ext cx="8839200" cy="25400"/>
          </a:xfrm>
          <a:prstGeom prst="line">
            <a:avLst/>
          </a:prstGeom>
          <a:ln w="38100">
            <a:solidFill>
              <a:srgbClr val="18722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ZA" altLang="en-US" sz="3600" dirty="0" smtClean="0"/>
              <a:t>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NSTALLATION OF THE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IPHON</a:t>
            </a:r>
            <a:endParaRPr lang="en-ZA" altLang="en-US" sz="40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12291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3" r="18333" b="23334"/>
          <a:stretch>
            <a:fillRect/>
          </a:stretch>
        </p:blipFill>
        <p:spPr bwMode="auto">
          <a:xfrm>
            <a:off x="112713" y="1143000"/>
            <a:ext cx="3073400" cy="180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" t="5556" r="15001" b="7037"/>
          <a:stretch>
            <a:fillRect/>
          </a:stretch>
        </p:blipFill>
        <p:spPr bwMode="auto">
          <a:xfrm>
            <a:off x="3316288" y="1143000"/>
            <a:ext cx="3001962" cy="180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11" t="4568" r="11111" b="10493"/>
          <a:stretch>
            <a:fillRect/>
          </a:stretch>
        </p:blipFill>
        <p:spPr bwMode="auto">
          <a:xfrm>
            <a:off x="6450013" y="1143000"/>
            <a:ext cx="2563812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7" r="5832"/>
          <a:stretch>
            <a:fillRect/>
          </a:stretch>
        </p:blipFill>
        <p:spPr bwMode="auto">
          <a:xfrm>
            <a:off x="5910263" y="3611563"/>
            <a:ext cx="2941637" cy="213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86" b="11853"/>
          <a:stretch>
            <a:fillRect/>
          </a:stretch>
        </p:blipFill>
        <p:spPr bwMode="auto">
          <a:xfrm>
            <a:off x="3248025" y="3381375"/>
            <a:ext cx="1928813" cy="259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78" b="23334"/>
          <a:stretch>
            <a:fillRect/>
          </a:stretch>
        </p:blipFill>
        <p:spPr bwMode="auto">
          <a:xfrm>
            <a:off x="112713" y="3371850"/>
            <a:ext cx="2489200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val 10"/>
          <p:cNvSpPr/>
          <p:nvPr/>
        </p:nvSpPr>
        <p:spPr>
          <a:xfrm>
            <a:off x="2667000" y="1295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b="1" dirty="0"/>
              <a:t>1</a:t>
            </a:r>
          </a:p>
        </p:txBody>
      </p:sp>
      <p:sp>
        <p:nvSpPr>
          <p:cNvPr id="12" name="Oval 11"/>
          <p:cNvSpPr/>
          <p:nvPr/>
        </p:nvSpPr>
        <p:spPr>
          <a:xfrm>
            <a:off x="5897563" y="116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b="1" dirty="0"/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8548688" y="116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b="1" dirty="0"/>
              <a:t>3</a:t>
            </a:r>
          </a:p>
        </p:txBody>
      </p:sp>
      <p:sp>
        <p:nvSpPr>
          <p:cNvPr id="14" name="Oval 13"/>
          <p:cNvSpPr/>
          <p:nvPr/>
        </p:nvSpPr>
        <p:spPr>
          <a:xfrm>
            <a:off x="2170113" y="3421063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b="1" dirty="0"/>
              <a:t>4</a:t>
            </a:r>
          </a:p>
        </p:txBody>
      </p:sp>
      <p:sp>
        <p:nvSpPr>
          <p:cNvPr id="15" name="Oval 14"/>
          <p:cNvSpPr/>
          <p:nvPr/>
        </p:nvSpPr>
        <p:spPr>
          <a:xfrm>
            <a:off x="4767263" y="3421063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b="1" dirty="0"/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0663" y="-15240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ZA" altLang="en-US" sz="3600" dirty="0" smtClean="0"/>
              <a:t>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D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IFFERENT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XAMPLES OF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ABR</a:t>
            </a:r>
            <a:endParaRPr lang="en-ZA" altLang="en-US" sz="40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1331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63" y="1066800"/>
            <a:ext cx="4745037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276600"/>
            <a:ext cx="4724400" cy="26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5" b="-63"/>
          <a:stretch>
            <a:fillRect/>
          </a:stretch>
        </p:blipFill>
        <p:spPr bwMode="auto">
          <a:xfrm>
            <a:off x="233363" y="4068763"/>
            <a:ext cx="3821112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"/>
          <a:stretch>
            <a:fillRect/>
          </a:stretch>
        </p:blipFill>
        <p:spPr bwMode="auto">
          <a:xfrm>
            <a:off x="5797550" y="762000"/>
            <a:ext cx="22860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12152</TotalTime>
  <Words>26</Words>
  <Application>Microsoft Office PowerPoint</Application>
  <PresentationFormat>On-screen Show (4:3)</PresentationFormat>
  <Paragraphs>11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 Light</vt:lpstr>
      <vt:lpstr>Calibri</vt:lpstr>
      <vt:lpstr>GillSans</vt:lpstr>
      <vt:lpstr>1_Office Theme</vt:lpstr>
      <vt:lpstr>PowerPoint Presentation</vt:lpstr>
      <vt:lpstr>PowerPoint Presentation</vt:lpstr>
      <vt:lpstr>PowerPoint Presentation</vt:lpstr>
      <vt:lpstr>PowerPoint Presentation</vt:lpstr>
      <vt:lpstr>IMPORTANCE OF LEVELS</vt:lpstr>
      <vt:lpstr> INSTALLATION OF THE SIPHON</vt:lpstr>
      <vt:lpstr> DIFFERENT EXAMPLES OF ABR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Services Trust Fund</dc:title>
  <dc:creator>Maria.Notley</dc:creator>
  <cp:lastModifiedBy>Bernard Njenga</cp:lastModifiedBy>
  <cp:revision>683</cp:revision>
  <cp:lastPrinted>2012-07-20T13:18:10Z</cp:lastPrinted>
  <dcterms:created xsi:type="dcterms:W3CDTF">2011-07-26T11:49:09Z</dcterms:created>
  <dcterms:modified xsi:type="dcterms:W3CDTF">2017-08-19T01:11:33Z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746879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  <property fmtid="{D5CDD505-2E9C-101B-9397-08002B2CF9AE}" name="NXTAG2" pid="5">
    <vt:lpwstr>0008005c1f0000000000010271a00207f4000400038000</vt:lpwstr>
  </property>
</Properties>
</file>